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5" d="100"/>
          <a:sy n="65" d="100"/>
        </p:scale>
        <p:origin x="-194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720080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по написанию рабочей программы педагога ДО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Подготовила: ст.воспитатель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МКДОУ Аннинский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/с ОРВ «Росток»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Извекова Г.М.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678768" cy="4739418"/>
          </a:xfrm>
        </p:spPr>
        <p:txBody>
          <a:bodyPr>
            <a:normAutofit/>
          </a:bodyPr>
          <a:lstStyle/>
          <a:p>
            <a:pPr algn="just"/>
            <a:endParaRPr lang="ru-RU" sz="3000" b="1" i="1" u="sng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b="1" i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планирование, организация и управление образовательно-воспитательным процессом.</a:t>
            </a:r>
          </a:p>
          <a:p>
            <a:pPr algn="just"/>
            <a:endParaRPr lang="ru-RU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определение содержания, объёма, методических подходов, порядка изучения тем с учётом особенностей образовательного процесса и контингента воспитанников в текущем учебном году.</a:t>
            </a:r>
            <a:endParaRPr lang="ru-RU" sz="30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Мероприятия, реализуемые для сохранения и укрепления здоровья воспитанников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Целевые ориентиры по 5-ти образовательным областям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Календарно-тематический план (в таблице)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Культурно-досуговая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деятельность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Темы родительских собраний, консультаций, информационных выставок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Мониторинг достижений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Список литературы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Приложения к РП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нормативная- на основе РП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контроль за прохождением программы, полнотой усвоения материала воспитанниками;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информационная – указаны содержание, цели, последовательности изучения материала по образовательным областям, направлениям работы;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методическая – указаны методы, приёмы, образовательные технологии;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организационная – определены основные направления деятельности и взаимодействия педагогов, воспитанников, родителей дошкольников, средства обучения;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планирующая – ориентирована на целевые ориентиры, возможные достижения ребёнка на этапе завершения дошкольного образования.</a:t>
            </a:r>
          </a:p>
          <a:p>
            <a:pPr>
              <a:buFont typeface="Wingdings" pitchFamily="2" charset="2"/>
              <a:buChar char="q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РП должна показывать, как с учётом конкретных условий (информационное, техническое, финансовое, кадровое обеспечение и др.), образовательных потребностей и уровней развития детей педагог создаёт свою индивидуальную модель образования в соответствии с ФГОС ДО и его требованиям к структуре ООП.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РП соотносима с ФГОС в части определения целей, содержания, условий, оценки результата образования воспитанников ДО.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04389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РП.</a:t>
            </a:r>
          </a:p>
          <a:p>
            <a:pPr marL="514350" indent="-51435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Титульный лист.</a:t>
            </a:r>
          </a:p>
          <a:p>
            <a:pPr marL="514350" indent="-51435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Пояснительная записка:</a:t>
            </a: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 (предназначена для …, спроектирована с учётом…, определяет…)</a:t>
            </a: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Теоретические основы и специфика содержания программы (в т.ч. с учётом каких нормативных документов разработана)</a:t>
            </a: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329642" cy="5340369"/>
          </a:xfrm>
        </p:spPr>
        <p:txBody>
          <a:bodyPr/>
          <a:lstStyle/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Цель, задачи, принципы (на основе ФГОС ДОО)</a:t>
            </a: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Режим работы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группы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Список воспитанников группы (таблица с данными: ФИ, дата рождения, адрес)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58204" cy="5483245"/>
          </a:xfrm>
        </p:spPr>
        <p:txBody>
          <a:bodyPr/>
          <a:lstStyle/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Возрастные и индивидуальные особенности детей</a:t>
            </a: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образовательного учреждения, региона</a:t>
            </a: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Методическое обеспечение необходимое для реализации задач по 5-ти направлениям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/>
          <a:lstStyle/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Формы, способы, методы и средства реализации программы с учётом возрастных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индивид.особенностей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воспитанников</a:t>
            </a: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Используемые педагогические технологии</a:t>
            </a:r>
          </a:p>
          <a:p>
            <a:pPr marL="514350" indent="-514350"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Циклограмма деятельности (формы образовательной работы с детьми)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/>
          <a:lstStyle/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детской деятельности, определённые в ФГОС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организации ООД : фронтальная, групповая, индивидуальная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Примерный объём ООД в группе с учётом требований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555468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Дополнительные образовательные услуги (кружки): название, направление, кто проводит, время проведения (часть программы, формируемая участниками образовательного процесса)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Режим дня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Расписание ООД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Темы недель</a:t>
            </a:r>
          </a:p>
          <a:p>
            <a:pPr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B2E389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390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Рекомендации по написанию рабочей программы педагога ДО. Подготовила: ст.воспитатель  МКДОУ Аннинский д/с ОРВ «Росток» Извекова Г.М.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gmi</dc:creator>
  <cp:lastModifiedBy>мм2</cp:lastModifiedBy>
  <cp:revision>20</cp:revision>
  <dcterms:created xsi:type="dcterms:W3CDTF">2014-12-07T17:27:19Z</dcterms:created>
  <dcterms:modified xsi:type="dcterms:W3CDTF">2017-04-23T15:10:49Z</dcterms:modified>
</cp:coreProperties>
</file>